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AU" sz="4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32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2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784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784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784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784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784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1543</TotalTime>
  <Application>LibreOffice/25.2.5.2$Windows_X86_64 LibreOffice_project/03d19516eb2e1dd5d4ccd751a0d6f35f35e08022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2025-09-04T22:44:32Z</dcterms:modified>
  <cp:revision>11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